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91" r:id="rId5"/>
    <p:sldId id="280" r:id="rId6"/>
    <p:sldId id="277" r:id="rId7"/>
    <p:sldId id="286" r:id="rId8"/>
    <p:sldId id="274" r:id="rId9"/>
    <p:sldId id="269" r:id="rId10"/>
    <p:sldId id="259" r:id="rId11"/>
    <p:sldId id="292" r:id="rId12"/>
    <p:sldId id="261" r:id="rId13"/>
    <p:sldId id="264" r:id="rId14"/>
    <p:sldId id="276" r:id="rId15"/>
    <p:sldId id="268" r:id="rId16"/>
    <p:sldId id="262" r:id="rId17"/>
    <p:sldId id="263" r:id="rId18"/>
    <p:sldId id="271" r:id="rId19"/>
    <p:sldId id="267" r:id="rId20"/>
    <p:sldId id="266" r:id="rId21"/>
    <p:sldId id="270" r:id="rId22"/>
    <p:sldId id="260" r:id="rId23"/>
    <p:sldId id="272" r:id="rId24"/>
    <p:sldId id="273" r:id="rId25"/>
    <p:sldId id="275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93" r:id="rId34"/>
    <p:sldId id="295" r:id="rId35"/>
    <p:sldId id="297" r:id="rId36"/>
    <p:sldId id="298" r:id="rId37"/>
    <p:sldId id="296" r:id="rId38"/>
    <p:sldId id="299" r:id="rId39"/>
    <p:sldId id="300" r:id="rId40"/>
    <p:sldId id="301" r:id="rId41"/>
    <p:sldId id="302" r:id="rId42"/>
    <p:sldId id="303" r:id="rId43"/>
    <p:sldId id="306" r:id="rId44"/>
    <p:sldId id="305" r:id="rId45"/>
    <p:sldId id="304" r:id="rId46"/>
    <p:sldId id="287" r:id="rId47"/>
    <p:sldId id="288" r:id="rId48"/>
    <p:sldId id="28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2" d="100"/>
          <a:sy n="62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6AF9D2-4E44-45E0-AB24-EE4E642EB86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78B86E-F0B9-4FF5-9EF2-044183180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Rahma </a:t>
            </a:r>
            <a:r>
              <a:rPr lang="en-US" sz="5400" b="1" dirty="0" err="1" smtClean="0">
                <a:solidFill>
                  <a:schemeClr val="tx1"/>
                </a:solidFill>
              </a:rPr>
              <a:t>nassar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omar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JO" sz="5400" b="1" dirty="0" smtClean="0">
                <a:solidFill>
                  <a:schemeClr val="tx1"/>
                </a:solidFill>
              </a:rPr>
              <a:t>افعال كرتون 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UMAN201\Desktop\صور افعال\FB_IMG_1460832903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UMAN201\Desktop\صور افعال\FB_IMG_1461422142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390"/>
            <a:ext cx="8839200" cy="6497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UMAN201\Desktop\صور افعال\FB_IMG_1460832911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28"/>
            <a:ext cx="8915400" cy="6815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UMAN201\Desktop\صور افعال\FB_IMG_1460832924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UMAN201\Desktop\صور افعال\FB_IMG_1460832976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UMAN201\Desktop\صور افعال\FB_IMG_1460832943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UMAN201\Desktop\صور افعال\FB_IMG_1460832914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UMAN201\Desktop\صور افعال\FB_IMG_1460832918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UMAN201\Desktop\صور افعال\FB_IMG_1460832956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531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304800" y="60198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UMAN201\Desktop\صور افعال\FB_IMG_1460832940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3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MAN201\Desktop\صور افعال\FB_IMG_1460832899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UMAN201\Desktop\صور افعال\FB_IMG_1460832937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UMAN201\Desktop\صور افعال\FB_IMG_1460832952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UMAN201\Desktop\صور افعال\FB_IMG_1460832907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UMAN201\Desktop\صور افعال\FB_IMG_1460832961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172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UMAN201\Desktop\صور افعال\FB_IMG_1460832965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UMAN201\Desktop\صور افعال\FB_IMG_1460832971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29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UMAN201\Desktop\صور افعال\FB_IMG_1460832988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UMAN201\Desktop\صور افعال\FB_IMG_146083300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058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UMAN201\Desktop\صور افعال\FB_IMG_1460833009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943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UMAN201\Desktop\صور افعال\FB_IMG_146083301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199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MAN201\Desktop\صور افعال\FB_IMG_1460832929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9154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UMAN201\Desktop\صور افعال\FB_IMG_1460833017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UMAN201\Desktop\صور افعال\FB_IMG_1460833020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399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UMAN201\Desktop\صور افعال\FB_IMG_1460833026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19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MAN201\Desktop\Facebook\FB_IMG_147287811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UMAN201\Desktop\Facebook\FB_IMG_1472878113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UMAN201\Desktop\Facebook\FB_IMG_1472878121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UMAN201\Desktop\Facebook\FB_IMG_1472878123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1462"/>
            <a:ext cx="8382000" cy="6315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UMAN201\Desktop\Facebook\FB_IMG_1472878118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344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UMAN201\Desktop\Facebook\FB_IMG_1472878129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UMAN201\Desktop\Facebook\FB_IMG_1472878155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UMAN201\Desktop\صور افعال\FB_IMG_1460833081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UMAN201\Desktop\Facebook\FB_IMG_1472878159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6725"/>
            <a:ext cx="8305800" cy="6086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UMAN201\Desktop\Facebook\FB_IMG_1472878149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058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UMAN201\Desktop\Facebook\FB_IMG_1472878170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MAN201\Desktop\Facebook\FB_IMG_1472878134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UMAN201\Desktop\Facebook\FB_IMG_1472878137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UMAN201\Desktop\Facebook\FB_IMG_1472878145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UMAN201\Desktop\صور افعال\FB_IMG_1460833061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UMAN201\Desktop\صور افعال\FB_IMG_1460833067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UMAN201\Desktop\صور افعال\FB_IMG_1460833072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UMAN201\Desktop\صور افعال\FB_IMG_1460833005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UMAN201\Desktop\صور افعال\FB_IMG_1460832983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UMAN201\Desktop\صور افعال\FB_IMG_1460833033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UMAN201\Desktop\صور افعال\FB_IMG_1460832968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UMAN201\Desktop\صور افعال\FB_IMG_1460832948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00"/>
            <a:ext cx="9144000" cy="6872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172200"/>
            <a:ext cx="1428750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Slp:rahma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452</TotalTime>
  <Words>52</Words>
  <Application>Microsoft Office PowerPoint</Application>
  <PresentationFormat>عرض على الشاشة (3:4)‏</PresentationFormat>
  <Paragraphs>49</Paragraphs>
  <Slides>48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موازنة</vt:lpstr>
      <vt:lpstr>افعال كرتون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NUMAN201</dc:creator>
  <cp:lastModifiedBy>HP</cp:lastModifiedBy>
  <cp:revision>15</cp:revision>
  <dcterms:created xsi:type="dcterms:W3CDTF">2016-07-24T06:13:57Z</dcterms:created>
  <dcterms:modified xsi:type="dcterms:W3CDTF">2018-01-27T15:59:01Z</dcterms:modified>
</cp:coreProperties>
</file>