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6B9257D-12D3-4FFC-986D-6007A891AA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5ED846F-9AAD-4225-B680-2264DA2BF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507FF69-A424-437F-9D88-DE7BEC23B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E4CA-E2B1-43A7-971B-ACAEB7A41F08}" type="datetimeFigureOut">
              <a:rPr lang="ar-SY" smtClean="0"/>
              <a:t>20/10/1438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3056166-E267-4AB3-B2B5-C400B1A3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73F9B7-0460-4BD8-AD49-61AADCE3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2B72-7C6A-4B22-A2BA-585C4881078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20074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E217F78-DF38-47E7-93F1-58911813B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619242D-6C9D-4320-A700-FFACFF829B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5BC8B9E-751D-493D-9BA8-F0B69BBC5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E4CA-E2B1-43A7-971B-ACAEB7A41F08}" type="datetimeFigureOut">
              <a:rPr lang="ar-SY" smtClean="0"/>
              <a:t>20/10/1438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67D5BB4-63C5-49F5-80F6-11C030989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076E9A0-1F08-4B1A-A38D-0246E1DBA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2B72-7C6A-4B22-A2BA-585C4881078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59252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CFB8199-BAF8-4E16-AC8D-2B1E09EA2F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4B80781-2AC0-47E7-BD19-D78ECDC7D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15EAB95-B11B-4C6D-918C-92D486CB9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E4CA-E2B1-43A7-971B-ACAEB7A41F08}" type="datetimeFigureOut">
              <a:rPr lang="ar-SY" smtClean="0"/>
              <a:t>20/10/1438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2B29B76-1ECD-483E-AFC3-03836CDAF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221D5F-EE9B-40C3-BC63-6ADF82140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2B72-7C6A-4B22-A2BA-585C4881078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9737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4743D6-329D-4966-9F26-13DF7EF56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E3C5507-4851-4B0D-AB8C-464D0B25A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4F99744-76A5-4CE0-941C-4787F9A6F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E4CA-E2B1-43A7-971B-ACAEB7A41F08}" type="datetimeFigureOut">
              <a:rPr lang="ar-SY" smtClean="0"/>
              <a:t>20/10/1438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99FD082-3CB8-41F3-A029-E94A7ABEC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99EA2E-7ED7-4356-9619-8B02A9BC4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2B72-7C6A-4B22-A2BA-585C4881078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98396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7459380-DAF8-40C4-B5D5-15F83BDD8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C71C3FF-C96B-4034-A8A8-27B92B51C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AF3E00-D257-4BD8-A211-83A01BEC9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E4CA-E2B1-43A7-971B-ACAEB7A41F08}" type="datetimeFigureOut">
              <a:rPr lang="ar-SY" smtClean="0"/>
              <a:t>20/10/1438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D3C7C66-7104-4D14-A31C-4475B9F9B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DF4C353-799E-44D9-93D1-652A50505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2B72-7C6A-4B22-A2BA-585C4881078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48882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4DABB58-5FFA-465C-BF6F-B360DD9F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533B9D3-C7C6-4A25-AC23-BFD65DEB8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971A9EC-D384-4842-A2AB-2CDFFF34C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295315-30A5-4D83-8F96-34334053D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E4CA-E2B1-43A7-971B-ACAEB7A41F08}" type="datetimeFigureOut">
              <a:rPr lang="ar-SY" smtClean="0"/>
              <a:t>20/10/1438</a:t>
            </a:fld>
            <a:endParaRPr lang="ar-SY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779DF7E-9A2C-42B3-8C4C-F3EFFE236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1D91631-ABF9-42C9-AAC0-FF4D2FD29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2B72-7C6A-4B22-A2BA-585C4881078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441351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56C76-B4EB-4891-98D4-766F16CDB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E378283-8326-4CA4-A525-443302EB1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50FBFE6-68DD-4BCC-9EE5-406F73F5A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41E484E2-499A-4298-A8E8-4B5DAA0CF7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AB755F9-685A-4812-81E7-F9F2B48607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9A20EEB-0226-4F77-92E8-D6072847B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E4CA-E2B1-43A7-971B-ACAEB7A41F08}" type="datetimeFigureOut">
              <a:rPr lang="ar-SY" smtClean="0"/>
              <a:t>20/10/1438</a:t>
            </a:fld>
            <a:endParaRPr lang="ar-SY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66D8929-0F23-4273-A56C-1A02D2211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1D44B6E-2C4F-4D61-B29B-8B34004EF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2B72-7C6A-4B22-A2BA-585C4881078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599154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DBD4CC-DC26-412C-B94E-DE94B1449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A857C1E-E5F7-4F5F-8A07-C1C522DB9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E4CA-E2B1-43A7-971B-ACAEB7A41F08}" type="datetimeFigureOut">
              <a:rPr lang="ar-SY" smtClean="0"/>
              <a:t>20/10/1438</a:t>
            </a:fld>
            <a:endParaRPr lang="ar-SY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038F422-F8F9-4099-A6DF-82F6AC2A5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587C909-CAFE-479D-99AA-CE61AAB7D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2B72-7C6A-4B22-A2BA-585C4881078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71369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4A8C6838-4A67-4C33-BAAA-5B6464C7B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E4CA-E2B1-43A7-971B-ACAEB7A41F08}" type="datetimeFigureOut">
              <a:rPr lang="ar-SY" smtClean="0"/>
              <a:t>20/10/1438</a:t>
            </a:fld>
            <a:endParaRPr lang="ar-SY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EE1ABE5-3D2B-4AD1-A3D3-0EF555BC2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E6A815A-2D92-4F7B-9BDB-ACC1D042F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2B72-7C6A-4B22-A2BA-585C4881078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46171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9E4B9AE-B0F0-47C2-8B01-89378723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9AAD2D2-0F94-4665-8EE0-98B1DD27E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6ABBF4A-2855-4DBB-BA0A-527E0C5B5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600B64A-2A02-4FFC-87DD-A888DC6A6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E4CA-E2B1-43A7-971B-ACAEB7A41F08}" type="datetimeFigureOut">
              <a:rPr lang="ar-SY" smtClean="0"/>
              <a:t>20/10/1438</a:t>
            </a:fld>
            <a:endParaRPr lang="ar-SY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107894F-2B94-4A3A-B518-911D6F783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F300BA8-2D78-414E-8B89-6AAD1B670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2B72-7C6A-4B22-A2BA-585C4881078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582317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BA6FDC-23BC-4098-98E9-3740F0053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480ED84-6C07-4EE6-8286-5F157B307A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DF2687F-86CC-4AE3-BCC5-2B88AB1FC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55439BE-FACB-41C9-BA62-58F16629E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E4CA-E2B1-43A7-971B-ACAEB7A41F08}" type="datetimeFigureOut">
              <a:rPr lang="ar-SY" smtClean="0"/>
              <a:t>20/10/1438</a:t>
            </a:fld>
            <a:endParaRPr lang="ar-SY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3E99247-5D61-45E5-BDC3-87CB05FD7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CEB91DE-6D84-4AA7-AC46-FD697EC31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2B72-7C6A-4B22-A2BA-585C4881078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051249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564AFAB-7C4D-4D8D-8949-505DF2B0F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6E8B042-3F48-4D52-839E-D4ACFA47E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903ABFC-D54C-479A-B11A-0CE86EF289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BE4CA-E2B1-43A7-971B-ACAEB7A41F08}" type="datetimeFigureOut">
              <a:rPr lang="ar-SY" smtClean="0"/>
              <a:t>20/10/1438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B546E88-862F-46DF-8F31-98803D629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BAA92CC-E7E0-45FF-BFDB-88FE6DDFF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2B72-7C6A-4B22-A2BA-585C4881078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31112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9421580-25F2-45E9-BA2E-965D93439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4998"/>
          </a:xfrm>
        </p:spPr>
        <p:txBody>
          <a:bodyPr>
            <a:noAutofit/>
          </a:bodyPr>
          <a:lstStyle/>
          <a:p>
            <a:pPr algn="ctr"/>
            <a:r>
              <a:rPr lang="ar-SA" sz="17300" dirty="0">
                <a:solidFill>
                  <a:srgbClr val="FF0000"/>
                </a:solidFill>
              </a:rPr>
              <a:t>أشياء المنزل</a:t>
            </a:r>
            <a:endParaRPr lang="ar-SY" sz="17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282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E4A56FF-E388-4130-8ADE-116B142D3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40253"/>
          </a:xfrm>
        </p:spPr>
        <p:txBody>
          <a:bodyPr>
            <a:noAutofit/>
          </a:bodyPr>
          <a:lstStyle/>
          <a:p>
            <a:pPr algn="ctr"/>
            <a:r>
              <a:rPr lang="ar-SA" sz="30000" dirty="0">
                <a:solidFill>
                  <a:srgbClr val="FF0000"/>
                </a:solidFill>
              </a:rPr>
              <a:t>شوكة</a:t>
            </a:r>
            <a:endParaRPr lang="ar-SY" sz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129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نتيجة بحث الصور عن ‪photos of شوكة‬‏">
            <a:extLst>
              <a:ext uri="{FF2B5EF4-FFF2-40B4-BE49-F238E27FC236}">
                <a16:creationId xmlns:a16="http://schemas.microsoft.com/office/drawing/2014/main" id="{C1D6F019-9E96-4381-A54A-6704D9AFF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794" y="261498"/>
            <a:ext cx="7453386" cy="611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311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53458C0-2FE6-47F7-95CD-C53E916B4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40253"/>
          </a:xfrm>
        </p:spPr>
        <p:txBody>
          <a:bodyPr>
            <a:noAutofit/>
          </a:bodyPr>
          <a:lstStyle/>
          <a:p>
            <a:pPr algn="ctr"/>
            <a:r>
              <a:rPr lang="ar-SA" sz="30000" dirty="0">
                <a:solidFill>
                  <a:srgbClr val="FF0000"/>
                </a:solidFill>
              </a:rPr>
              <a:t>باب</a:t>
            </a:r>
            <a:endParaRPr lang="ar-SY" sz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779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8811DB8-BDEB-4003-8C04-0F5B17213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70" t="-6343" r="170" b="6343"/>
          <a:stretch/>
        </p:blipFill>
        <p:spPr>
          <a:xfrm>
            <a:off x="1969478" y="524306"/>
            <a:ext cx="8260152" cy="55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13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088B10-A29D-4685-BA3A-7D41BC891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0930"/>
          </a:xfrm>
        </p:spPr>
        <p:txBody>
          <a:bodyPr>
            <a:noAutofit/>
          </a:bodyPr>
          <a:lstStyle/>
          <a:p>
            <a:pPr algn="ctr"/>
            <a:r>
              <a:rPr lang="ar-SA" sz="30000" dirty="0">
                <a:solidFill>
                  <a:srgbClr val="FF0000"/>
                </a:solidFill>
              </a:rPr>
              <a:t>خزانة</a:t>
            </a:r>
            <a:endParaRPr lang="ar-SY" sz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649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صورة ذات صلة">
            <a:extLst>
              <a:ext uri="{FF2B5EF4-FFF2-40B4-BE49-F238E27FC236}">
                <a16:creationId xmlns:a16="http://schemas.microsoft.com/office/drawing/2014/main" id="{7AB9661D-E7F5-42BD-A475-F1F15E1AC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82" y="689317"/>
            <a:ext cx="8875106" cy="555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817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0A1660-49AD-471F-A49E-22E0878F8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04155"/>
          </a:xfrm>
        </p:spPr>
        <p:txBody>
          <a:bodyPr>
            <a:noAutofit/>
          </a:bodyPr>
          <a:lstStyle/>
          <a:p>
            <a:pPr algn="ctr"/>
            <a:r>
              <a:rPr lang="ar-SA" sz="30000" dirty="0">
                <a:solidFill>
                  <a:srgbClr val="FF0000"/>
                </a:solidFill>
              </a:rPr>
              <a:t>سرير</a:t>
            </a:r>
            <a:endParaRPr lang="ar-SY" sz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49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نتيجة بحث الصور عن ‪photos of سرير‬‏">
            <a:extLst>
              <a:ext uri="{FF2B5EF4-FFF2-40B4-BE49-F238E27FC236}">
                <a16:creationId xmlns:a16="http://schemas.microsoft.com/office/drawing/2014/main" id="{806FB7FB-0D4E-41F3-A2F8-85E383BD0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243" y="0"/>
            <a:ext cx="80197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594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17C017-AF8C-4E3B-8C6D-752966C54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65337"/>
          </a:xfrm>
        </p:spPr>
        <p:txBody>
          <a:bodyPr>
            <a:noAutofit/>
          </a:bodyPr>
          <a:lstStyle/>
          <a:p>
            <a:pPr algn="ctr"/>
            <a:r>
              <a:rPr lang="ar-SA" sz="30000" dirty="0">
                <a:solidFill>
                  <a:srgbClr val="FF0000"/>
                </a:solidFill>
              </a:rPr>
              <a:t>ملعقة</a:t>
            </a:r>
            <a:endParaRPr lang="ar-SY" sz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622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نتيجة بحث الصور عن ‪photos of ملعقة‬‏">
            <a:extLst>
              <a:ext uri="{FF2B5EF4-FFF2-40B4-BE49-F238E27FC236}">
                <a16:creationId xmlns:a16="http://schemas.microsoft.com/office/drawing/2014/main" id="{63E84DB1-02DA-4C1C-A4BC-491F6EAF3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4" y="45576"/>
            <a:ext cx="11980985" cy="68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374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403F397-C3AF-468E-9BBC-B78C1B728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1395"/>
            <a:ext cx="10515600" cy="5951269"/>
          </a:xfrm>
        </p:spPr>
        <p:txBody>
          <a:bodyPr>
            <a:noAutofit/>
          </a:bodyPr>
          <a:lstStyle/>
          <a:p>
            <a:pPr algn="ctr"/>
            <a:r>
              <a:rPr lang="ar-SA" sz="30000" dirty="0">
                <a:solidFill>
                  <a:srgbClr val="FF0000"/>
                </a:solidFill>
              </a:rPr>
              <a:t>طاولة</a:t>
            </a:r>
            <a:endParaRPr lang="ar-SY" sz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079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5B69EB-A504-48E2-A6B6-77907AA2B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37201"/>
          </a:xfrm>
        </p:spPr>
        <p:txBody>
          <a:bodyPr>
            <a:noAutofit/>
          </a:bodyPr>
          <a:lstStyle/>
          <a:p>
            <a:pPr algn="ctr"/>
            <a:r>
              <a:rPr lang="ar-SA" sz="30000" dirty="0">
                <a:solidFill>
                  <a:srgbClr val="FF0000"/>
                </a:solidFill>
              </a:rPr>
              <a:t>كأس</a:t>
            </a:r>
            <a:endParaRPr lang="ar-SY" sz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915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نتيجة بحث الصور عن ‪photos of glass‬‏">
            <a:extLst>
              <a:ext uri="{FF2B5EF4-FFF2-40B4-BE49-F238E27FC236}">
                <a16:creationId xmlns:a16="http://schemas.microsoft.com/office/drawing/2014/main" id="{53C1B207-11F8-4430-A0D5-C10D0BFE0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381" y="120675"/>
            <a:ext cx="6070284" cy="607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831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‪photos of table‬‏">
            <a:extLst>
              <a:ext uri="{FF2B5EF4-FFF2-40B4-BE49-F238E27FC236}">
                <a16:creationId xmlns:a16="http://schemas.microsoft.com/office/drawing/2014/main" id="{1F645B85-D4A3-4BB2-BA85-494FBE790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186" y="674150"/>
            <a:ext cx="8221980" cy="480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357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E48404-26B2-4BB6-ACC9-CD2CBFF8E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51269"/>
          </a:xfrm>
        </p:spPr>
        <p:txBody>
          <a:bodyPr>
            <a:noAutofit/>
          </a:bodyPr>
          <a:lstStyle/>
          <a:p>
            <a:pPr algn="ctr"/>
            <a:r>
              <a:rPr lang="ar-SA" sz="30000" dirty="0">
                <a:solidFill>
                  <a:srgbClr val="FF0000"/>
                </a:solidFill>
              </a:rPr>
              <a:t>كرسي</a:t>
            </a:r>
            <a:endParaRPr lang="ar-SY" sz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92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نتيجة بحث الصور عن ‪photos of chair‬‏">
            <a:extLst>
              <a:ext uri="{FF2B5EF4-FFF2-40B4-BE49-F238E27FC236}">
                <a16:creationId xmlns:a16="http://schemas.microsoft.com/office/drawing/2014/main" id="{63D1EE7E-51A6-4BF3-854E-1D8DAF548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425" y="1"/>
            <a:ext cx="761062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032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D1491D-4305-4583-9DAB-CC1A5AACA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37201"/>
          </a:xfrm>
        </p:spPr>
        <p:txBody>
          <a:bodyPr>
            <a:noAutofit/>
          </a:bodyPr>
          <a:lstStyle/>
          <a:p>
            <a:pPr algn="ctr"/>
            <a:r>
              <a:rPr lang="ar-SA" sz="30000" dirty="0">
                <a:solidFill>
                  <a:srgbClr val="FF0000"/>
                </a:solidFill>
              </a:rPr>
              <a:t>صحن</a:t>
            </a:r>
            <a:endParaRPr lang="ar-SY" sz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870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صورة ذات صلة">
            <a:extLst>
              <a:ext uri="{FF2B5EF4-FFF2-40B4-BE49-F238E27FC236}">
                <a16:creationId xmlns:a16="http://schemas.microsoft.com/office/drawing/2014/main" id="{D5407FA1-FEA3-438F-AFE9-3B1868730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169" y="491886"/>
            <a:ext cx="8187397" cy="544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980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E75547-1E7B-4649-A997-A122A046F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3810"/>
          </a:xfrm>
        </p:spPr>
        <p:txBody>
          <a:bodyPr>
            <a:noAutofit/>
          </a:bodyPr>
          <a:lstStyle/>
          <a:p>
            <a:pPr algn="ctr"/>
            <a:r>
              <a:rPr lang="ar-SA" sz="30000" dirty="0">
                <a:solidFill>
                  <a:srgbClr val="FF0000"/>
                </a:solidFill>
              </a:rPr>
              <a:t>سكين</a:t>
            </a:r>
            <a:endParaRPr lang="ar-SY" sz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474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نتيجة بحث الصور عن ‪photos of knife‬‏">
            <a:extLst>
              <a:ext uri="{FF2B5EF4-FFF2-40B4-BE49-F238E27FC236}">
                <a16:creationId xmlns:a16="http://schemas.microsoft.com/office/drawing/2014/main" id="{BD8E4B4A-6763-483C-9F33-D84B1E4E1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3" y="0"/>
            <a:ext cx="78368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02384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12</Words>
  <Application>Microsoft Office PowerPoint</Application>
  <PresentationFormat>شاشة عريضة</PresentationFormat>
  <Paragraphs>11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نسق Office</vt:lpstr>
      <vt:lpstr>أشياء المنزل</vt:lpstr>
      <vt:lpstr>طاولة</vt:lpstr>
      <vt:lpstr>عرض تقديمي في PowerPoint</vt:lpstr>
      <vt:lpstr>كرسي</vt:lpstr>
      <vt:lpstr>عرض تقديمي في PowerPoint</vt:lpstr>
      <vt:lpstr>صحن</vt:lpstr>
      <vt:lpstr>عرض تقديمي في PowerPoint</vt:lpstr>
      <vt:lpstr>سكين</vt:lpstr>
      <vt:lpstr>عرض تقديمي في PowerPoint</vt:lpstr>
      <vt:lpstr>شوكة</vt:lpstr>
      <vt:lpstr>عرض تقديمي في PowerPoint</vt:lpstr>
      <vt:lpstr>باب</vt:lpstr>
      <vt:lpstr>عرض تقديمي في PowerPoint</vt:lpstr>
      <vt:lpstr>خزانة</vt:lpstr>
      <vt:lpstr>عرض تقديمي في PowerPoint</vt:lpstr>
      <vt:lpstr>سرير</vt:lpstr>
      <vt:lpstr>عرض تقديمي في PowerPoint</vt:lpstr>
      <vt:lpstr>ملعقة</vt:lpstr>
      <vt:lpstr>عرض تقديمي في PowerPoint</vt:lpstr>
      <vt:lpstr>كأس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أشياء المنزل</dc:title>
  <dc:creator>duaanajjar97@gmail.com</dc:creator>
  <cp:lastModifiedBy>duaanajjar97@gmail.com</cp:lastModifiedBy>
  <cp:revision>2</cp:revision>
  <dcterms:created xsi:type="dcterms:W3CDTF">2017-07-13T21:51:26Z</dcterms:created>
  <dcterms:modified xsi:type="dcterms:W3CDTF">2017-07-13T22:10:59Z</dcterms:modified>
</cp:coreProperties>
</file>